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000" u="none" kumimoji="0" normalizeH="0">
        <a:ln>
          <a:noFill/>
        </a:ln>
        <a:solidFill>
          <a:srgbClr val="558AAB"/>
        </a:solidFill>
        <a:effectLst/>
        <a:uFillTx/>
        <a:latin typeface="+mj-lt"/>
        <a:ea typeface="+mj-ea"/>
        <a:cs typeface="+mj-cs"/>
        <a:sym typeface="Helvetica Neue Bold Condense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25400" cap="flat">
              <a:solidFill>
                <a:srgbClr val="66635E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1A3A7"/>
              </a:solidFill>
              <a:prstDash val="solid"/>
              <a:miter lim="400000"/>
            </a:ln>
          </a:left>
          <a:right>
            <a:ln w="12700" cap="flat">
              <a:solidFill>
                <a:srgbClr val="A1A3A7"/>
              </a:solidFill>
              <a:prstDash val="solid"/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12700" cap="flat">
              <a:solidFill>
                <a:srgbClr val="A1A3A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D6D5CB"/>
              </a:solidFill>
              <a:prstDash val="solid"/>
              <a:miter lim="400000"/>
            </a:ln>
          </a:left>
          <a:right>
            <a:ln w="12700" cap="flat">
              <a:solidFill>
                <a:srgbClr val="D6D5CB"/>
              </a:solidFill>
              <a:prstDash val="solid"/>
              <a:miter lim="400000"/>
            </a:ln>
          </a:right>
          <a:top>
            <a:ln w="12700" cap="flat">
              <a:solidFill>
                <a:srgbClr val="D6D5CB"/>
              </a:solidFill>
              <a:prstDash val="solid"/>
              <a:miter lim="400000"/>
            </a:ln>
          </a:top>
          <a:bottom>
            <a:ln w="12700" cap="flat">
              <a:solidFill>
                <a:srgbClr val="D6D5CB"/>
              </a:solidFill>
              <a:prstDash val="solid"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D6D5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3">
                  <a:satOff val="9881"/>
                  <a:lumOff val="-13155"/>
                  <a:alpha val="85000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D6D5C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chemeClr val="accent3">
                  <a:satOff val="9881"/>
                  <a:lumOff val="-13155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87660E">
                  <a:alpha val="85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solidFill>
                <a:srgbClr val="A1A3A7"/>
              </a:solidFill>
              <a:prstDash val="solid"/>
              <a:miter lim="400000"/>
            </a:ln>
          </a:top>
          <a:bottom>
            <a:ln w="12700" cap="flat">
              <a:solidFill>
                <a:srgbClr val="A1A3A7"/>
              </a:solidFill>
              <a:prstDash val="solid"/>
              <a:miter lim="400000"/>
            </a:ln>
          </a:bottom>
          <a:insideH>
            <a:ln w="12700" cap="flat">
              <a:solidFill>
                <a:srgbClr val="A1A3A7"/>
              </a:solidFill>
              <a:prstDash val="solid"/>
              <a:miter lim="400000"/>
            </a:ln>
          </a:insideH>
          <a:insideV>
            <a:ln w="25400" cap="rnd">
              <a:solidFill>
                <a:srgbClr val="A2A1A6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A0A4A8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solidFill>
                <a:srgbClr val="AEADA0"/>
              </a:solidFill>
              <a:prstDash val="solid"/>
              <a:miter lim="400000"/>
            </a:ln>
          </a:left>
          <a:right>
            <a:ln w="12700" cap="flat">
              <a:solidFill>
                <a:srgbClr val="AEADA0"/>
              </a:solidFill>
              <a:prstDash val="solid"/>
              <a:miter lim="400000"/>
            </a:ln>
          </a:right>
          <a:top>
            <a:ln w="12700" cap="flat">
              <a:solidFill>
                <a:srgbClr val="AEADA0"/>
              </a:solidFill>
              <a:prstDash val="solid"/>
              <a:miter lim="400000"/>
            </a:ln>
          </a:top>
          <a:bottom>
            <a:ln w="12700" cap="flat">
              <a:solidFill>
                <a:srgbClr val="AEADA0"/>
              </a:solidFill>
              <a:prstDash val="solid"/>
              <a:miter lim="400000"/>
            </a:ln>
          </a:bottom>
          <a:insideH>
            <a:ln w="12700" cap="flat">
              <a:solidFill>
                <a:srgbClr val="AEADA0"/>
              </a:solidFill>
              <a:prstDash val="solid"/>
              <a:miter lim="400000"/>
            </a:ln>
          </a:insideH>
          <a:insideV>
            <a:ln w="12700" cap="flat">
              <a:solidFill>
                <a:srgbClr val="AEADA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91908C">
              <a:alpha val="15000"/>
            </a:srgbClr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83827D"/>
              </a:solidFill>
              <a:prstDash val="solid"/>
              <a:miter lim="400000"/>
            </a:ln>
          </a:right>
          <a:top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H>
          <a:insideV>
            <a:ln w="25400" cap="flat">
              <a:solidFill>
                <a:srgbClr val="83827D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25400" cap="flat">
              <a:solidFill>
                <a:srgbClr val="83827D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818181"/>
      </a:tcTxStyle>
      <a:tcStyle>
        <a:tcBdr>
          <a:lef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83827D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rnd">
              <a:solidFill>
                <a:srgbClr val="83827D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/Relationships>

</file>

<file path=ppt/media/image1.jpeg>
</file>

<file path=ppt/media/image1.png>
</file>

<file path=ppt/media/image2.jpe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5" name="Shape 85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4" name="Title Text"/>
          <p:cNvSpPr txBox="1"/>
          <p:nvPr>
            <p:ph type="title"/>
          </p:nvPr>
        </p:nvSpPr>
        <p:spPr>
          <a:xfrm>
            <a:off x="1943100" y="5016500"/>
            <a:ext cx="20510500" cy="3683000"/>
          </a:xfrm>
          <a:prstGeom prst="rect">
            <a:avLst/>
          </a:prstGeom>
        </p:spPr>
        <p:txBody>
          <a:bodyPr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" name="Title Text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4" name="Body Level One…"/>
          <p:cNvSpPr txBox="1"/>
          <p:nvPr>
            <p:ph type="body" idx="1"/>
          </p:nvPr>
        </p:nvSpPr>
        <p:spPr>
          <a:xfrm>
            <a:off x="1930400" y="3937000"/>
            <a:ext cx="20510500" cy="80645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Fall 2025 - SE I"/>
          <p:cNvSpPr txBox="1"/>
          <p:nvPr/>
        </p:nvSpPr>
        <p:spPr>
          <a:xfrm>
            <a:off x="22340294" y="13121087"/>
            <a:ext cx="1575512" cy="6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4200">
              <a:defRPr sz="3600"/>
            </a:pPr>
            <a:r>
              <a:rPr sz="1800"/>
              <a:t>Fall 2025 - SE I</a:t>
            </a:r>
            <a:r>
              <a:t> 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1930400" y="7378700"/>
            <a:ext cx="20510500" cy="3695700"/>
          </a:xfrm>
          <a:prstGeom prst="rect">
            <a:avLst/>
          </a:prstGeom>
        </p:spPr>
        <p:txBody>
          <a:bodyPr anchor="b"/>
          <a:lstStyle>
            <a:lvl1pPr>
              <a:defRPr cap="all">
                <a:solidFill>
                  <a:srgbClr val="DEDEDE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1930400" y="11049000"/>
            <a:ext cx="20510500" cy="17780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1pPr>
            <a:lvl2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2pPr>
            <a:lvl3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3pPr>
            <a:lvl4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4pPr>
            <a:lvl5pPr marL="0" indent="0">
              <a:spcBef>
                <a:spcPts val="0"/>
              </a:spcBef>
              <a:buSzTx/>
              <a:buNone/>
              <a:defRPr cap="all">
                <a:solidFill>
                  <a:srgbClr val="558AAB"/>
                </a:solidFill>
                <a:latin typeface="+mj-lt"/>
                <a:ea typeface="+mj-ea"/>
                <a:cs typeface="+mj-cs"/>
                <a:sym typeface="Helvetica Neue Bold Condense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12020860" y="13322300"/>
            <a:ext cx="368504" cy="374600"/>
          </a:xfrm>
          <a:prstGeom prst="rect">
            <a:avLst/>
          </a:prstGeom>
        </p:spPr>
        <p:txBody>
          <a:bodyPr anchor="t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Image"/>
          <p:cNvSpPr/>
          <p:nvPr>
            <p:ph type="pic" sz="half" idx="21"/>
          </p:nvPr>
        </p:nvSpPr>
        <p:spPr>
          <a:xfrm>
            <a:off x="13284200" y="1447800"/>
            <a:ext cx="9144000" cy="13716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52" name="Title Text"/>
          <p:cNvSpPr txBox="1"/>
          <p:nvPr>
            <p:ph type="title"/>
          </p:nvPr>
        </p:nvSpPr>
        <p:spPr>
          <a:xfrm>
            <a:off x="1930400" y="355600"/>
            <a:ext cx="20510500" cy="3429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558AAB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53" name="Body Level One…"/>
          <p:cNvSpPr txBox="1"/>
          <p:nvPr>
            <p:ph type="body" sz="half" idx="1"/>
          </p:nvPr>
        </p:nvSpPr>
        <p:spPr>
          <a:xfrm>
            <a:off x="1943100" y="3937000"/>
            <a:ext cx="10033000" cy="8064500"/>
          </a:xfrm>
          <a:prstGeom prst="rect">
            <a:avLst/>
          </a:prstGeom>
        </p:spPr>
        <p:txBody>
          <a:bodyPr/>
          <a:lstStyle>
            <a:lvl1pPr marL="495300" indent="-495300">
              <a:spcBef>
                <a:spcPts val="3900"/>
              </a:spcBef>
              <a:buBlip>
                <a:blip r:embed="rId2"/>
              </a:buBlip>
              <a:defRPr sz="4200"/>
            </a:lvl1pPr>
            <a:lvl2pPr marL="990600" indent="-495300">
              <a:spcBef>
                <a:spcPts val="3900"/>
              </a:spcBef>
              <a:buBlip>
                <a:blip r:embed="rId2"/>
              </a:buBlip>
              <a:defRPr sz="4200"/>
            </a:lvl2pPr>
            <a:lvl3pPr marL="1485900" indent="-495300">
              <a:spcBef>
                <a:spcPts val="3900"/>
              </a:spcBef>
              <a:buBlip>
                <a:blip r:embed="rId2"/>
              </a:buBlip>
              <a:defRPr sz="4200"/>
            </a:lvl3pPr>
            <a:lvl4pPr marL="1981200" indent="-495300">
              <a:spcBef>
                <a:spcPts val="3900"/>
              </a:spcBef>
              <a:buBlip>
                <a:blip r:embed="rId2"/>
              </a:buBlip>
              <a:defRPr sz="4200"/>
            </a:lvl4pPr>
            <a:lvl5pPr marL="2476500" indent="-495300">
              <a:spcBef>
                <a:spcPts val="39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“Type a quote here.”"/>
          <p:cNvSpPr txBox="1"/>
          <p:nvPr>
            <p:ph type="body" sz="quarter" idx="21"/>
          </p:nvPr>
        </p:nvSpPr>
        <p:spPr>
          <a:xfrm>
            <a:off x="2387600" y="6057900"/>
            <a:ext cx="19621500" cy="850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70" name="–Johnny Appleseed"/>
          <p:cNvSpPr txBox="1"/>
          <p:nvPr>
            <p:ph type="body" sz="quarter" idx="22"/>
          </p:nvPr>
        </p:nvSpPr>
        <p:spPr>
          <a:xfrm>
            <a:off x="2387600" y="8953500"/>
            <a:ext cx="19621500" cy="660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3400"/>
              </a:spcBef>
              <a:buSzTx/>
              <a:buNone/>
              <a:defRPr i="1"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520700" y="393700"/>
            <a:ext cx="23342600" cy="12966700"/>
          </a:xfrm>
          <a:prstGeom prst="rect">
            <a:avLst/>
          </a:prstGeom>
          <a:ln w="25400">
            <a:solidFill>
              <a:srgbClr val="83827D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943100" y="2070100"/>
            <a:ext cx="20510500" cy="9588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Fall 2025 - SE I"/>
          <p:cNvSpPr txBox="1"/>
          <p:nvPr/>
        </p:nvSpPr>
        <p:spPr>
          <a:xfrm>
            <a:off x="22340294" y="13121087"/>
            <a:ext cx="1575512" cy="6475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584200">
              <a:defRPr sz="3600"/>
            </a:pPr>
            <a:r>
              <a:rPr sz="1800"/>
              <a:t>Fall 2025 - SE I</a:t>
            </a:r>
            <a:r>
              <a:t> </a:t>
            </a:r>
          </a:p>
        </p:txBody>
      </p:sp>
      <p:sp>
        <p:nvSpPr>
          <p:cNvPr id="5" name="Title Text"/>
          <p:cNvSpPr txBox="1"/>
          <p:nvPr>
            <p:ph type="title"/>
          </p:nvPr>
        </p:nvSpPr>
        <p:spPr>
          <a:xfrm>
            <a:off x="1943100" y="381000"/>
            <a:ext cx="205105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12019654" y="1335090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1800">
                <a:solidFill>
                  <a:srgbClr val="5C88A5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</p:sldLayoutIdLst>
  <p:transition xmlns:p14="http://schemas.microsoft.com/office/powerpoint/2010/main" spd="med" advClick="1"/>
  <p:txStyles>
    <p:titleStyle>
      <a:lvl1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C88A5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584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168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752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336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9210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5052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0894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46736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257800" marR="0" indent="-584200" algn="l" defTabSz="825500" rtl="0" latinLnBrk="0">
        <a:lnSpc>
          <a:spcPct val="100000"/>
        </a:lnSpc>
        <a:spcBef>
          <a:spcPts val="4500"/>
        </a:spcBef>
        <a:spcAft>
          <a:spcPts val="0"/>
        </a:spcAft>
        <a:buClrTx/>
        <a:buSzPct val="40000"/>
        <a:buFontTx/>
        <a:buBlip>
          <a:blip r:embed="rId3"/>
        </a:buBlip>
        <a:tabLst/>
        <a:defRPr b="0" baseline="0" cap="none" i="0" spc="0" strike="noStrike" sz="5000" u="none">
          <a:solidFill>
            <a:srgbClr val="737373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Double-click to edi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8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1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3.png"/></Relationships>

</file>

<file path=ppt/theme/theme1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AB7655"/>
      </a:dk1>
      <a:lt1>
        <a:srgbClr val="558AAB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ueprint">
  <a:themeElements>
    <a:clrScheme name="Bluepri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577198"/>
      </a:accent1>
      <a:accent2>
        <a:srgbClr val="59824B"/>
      </a:accent2>
      <a:accent3>
        <a:srgbClr val="B98F20"/>
      </a:accent3>
      <a:accent4>
        <a:srgbClr val="BF6322"/>
      </a:accent4>
      <a:accent5>
        <a:srgbClr val="902422"/>
      </a:accent5>
      <a:accent6>
        <a:srgbClr val="574170"/>
      </a:accent6>
      <a:hlink>
        <a:srgbClr val="0000FF"/>
      </a:hlink>
      <a:folHlink>
        <a:srgbClr val="FF00FF"/>
      </a:folHlink>
    </a:clrScheme>
    <a:fontScheme name="Blueprint">
      <a:majorFont>
        <a:latin typeface="Helvetica Neue Bold Condensed"/>
        <a:ea typeface="Helvetica Neue Bold Condensed"/>
        <a:cs typeface="Helvetica Neue Bold Condensed"/>
      </a:majorFont>
      <a:minorFont>
        <a:latin typeface="Helvetica Neue Light"/>
        <a:ea typeface="Helvetica Neue Light"/>
        <a:cs typeface="Helvetica Neue Light"/>
      </a:minorFont>
    </a:fontScheme>
    <a:fmtScheme name="Bluepri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DEDEDE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000" u="none" kumimoji="0" normalizeH="0">
            <a:ln>
              <a:noFill/>
            </a:ln>
            <a:solidFill>
              <a:srgbClr val="558AAB"/>
            </a:solidFill>
            <a:effectLst/>
            <a:uFillTx/>
            <a:latin typeface="+mj-lt"/>
            <a:ea typeface="+mj-ea"/>
            <a:cs typeface="+mj-cs"/>
            <a:sym typeface="Helvetica Neue Bold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